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  <p:sldId id="284" r:id="rId7"/>
    <p:sldId id="285" r:id="rId8"/>
    <p:sldId id="288" r:id="rId9"/>
    <p:sldId id="28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516" y="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14.04.2020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открытки с подсолнухом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novamett.ru/images/bumaga/cvetu/naczinayszih/nacz09/sunf01_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4892707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24128" y="2348880"/>
            <a:ext cx="29523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Вырежьте детали: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 квадрата 7,5 * 7,5 см;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 квадрат 5 * 5 см;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стебель 3,5 * 15 см;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лист 6 * 4,5 см.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050" name="Picture 2" descr="https://novamett.ru/images/bumaga/cvetu/naczinayszih/nacz09/sunf02_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11" y="1744417"/>
            <a:ext cx="4865685" cy="365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24129" y="2276872"/>
            <a:ext cx="3168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Сложите квадраты, как показано на рисунке гармошкой, должно получится восемь сгибов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https://novamett.ru/images/bumaga/cvetu/naczinayszih/nacz09/sunf03_thum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27" y="1742355"/>
            <a:ext cx="2633021" cy="197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novamett.ru/images/bumaga/cvetu/naczinayszih/nacz09/sunf04_thum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350" y="3743573"/>
            <a:ext cx="2666201" cy="200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9911" y="1742356"/>
            <a:ext cx="48245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Теперь сложите каждый пополам.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Склейте их посередине, это будет четверть подсолнуха.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novamett.ru/images/bumaga/cvetu/naczinayszih/nacz09/sunf05_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772817"/>
            <a:ext cx="4896543" cy="367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00192" y="2420888"/>
            <a:ext cx="2070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Закруглите концы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novamett.ru/images/bumaga/cvetu/naczinayszih/nacz09/sunf06_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44038"/>
            <a:ext cx="4835113" cy="370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153" y="2492896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Соберите все детали и закрепите клеем.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novamett.ru/images/bumaga/cvetu/naczinayszih/nacz09/sunf07_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771076"/>
            <a:ext cx="4824536" cy="362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228184" y="2492896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Затем сделайте стебель и лист.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55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s://novamett.ru/images/bumaga/cvetu/naczinayszih/nacz09/sunf08_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4796771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44208" y="2852936"/>
            <a:ext cx="7232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Лист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61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4" name="Picture 2" descr="https://novamett.ru/images/bumaga/cvetu/naczinayszih/nacz09/sunf09_thum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3384376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novamett.ru/images/bumaga/cvetu/naczinayszih/nacz09/sunf10_thum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030765"/>
            <a:ext cx="2376264" cy="308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1628800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Можете такую открытку сделать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88686" y="1556792"/>
            <a:ext cx="4503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можете сделать такую открытку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54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87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 Мастер-класс по изготовлению открытки с подсолнухом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Презентация PowerPoint</vt:lpstr>
      <vt:lpstr>Кружок декоративно-прикладного творчества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RePack by Diakov</cp:lastModifiedBy>
  <cp:revision>201</cp:revision>
  <dcterms:created xsi:type="dcterms:W3CDTF">2013-09-30T22:23:58Z</dcterms:created>
  <dcterms:modified xsi:type="dcterms:W3CDTF">2020-04-14T12:55:44Z</dcterms:modified>
</cp:coreProperties>
</file>